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4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ian Luca Da Silva Figueiredo" userId="8fbe5815b2824f84" providerId="LiveId" clId="{1C89A97A-94B5-4DCA-A2DD-9E854D575F28}"/>
    <pc:docChg chg="undo custSel addSld delSld modSld sldOrd">
      <pc:chgData name="Gian Luca Da Silva Figueiredo" userId="8fbe5815b2824f84" providerId="LiveId" clId="{1C89A97A-94B5-4DCA-A2DD-9E854D575F28}" dt="2020-12-13T15:02:40.404" v="397" actId="20577"/>
      <pc:docMkLst>
        <pc:docMk/>
      </pc:docMkLst>
      <pc:sldChg chg="addSp delSp modSp new mod modClrScheme chgLayout">
        <pc:chgData name="Gian Luca Da Silva Figueiredo" userId="8fbe5815b2824f84" providerId="LiveId" clId="{1C89A97A-94B5-4DCA-A2DD-9E854D575F28}" dt="2020-12-13T14:24:15.432" v="233" actId="20577"/>
        <pc:sldMkLst>
          <pc:docMk/>
          <pc:sldMk cId="282763509" sldId="260"/>
        </pc:sldMkLst>
        <pc:spChg chg="mod ord">
          <ac:chgData name="Gian Luca Da Silva Figueiredo" userId="8fbe5815b2824f84" providerId="LiveId" clId="{1C89A97A-94B5-4DCA-A2DD-9E854D575F28}" dt="2020-12-13T14:22:29.756" v="37" actId="20577"/>
          <ac:spMkLst>
            <pc:docMk/>
            <pc:sldMk cId="282763509" sldId="260"/>
            <ac:spMk id="2" creationId="{A74BDCED-7A40-4C22-A0C8-40F83CF6D692}"/>
          </ac:spMkLst>
        </pc:spChg>
        <pc:spChg chg="del">
          <ac:chgData name="Gian Luca Da Silva Figueiredo" userId="8fbe5815b2824f84" providerId="LiveId" clId="{1C89A97A-94B5-4DCA-A2DD-9E854D575F28}" dt="2020-12-13T14:21:53.411" v="5" actId="22"/>
          <ac:spMkLst>
            <pc:docMk/>
            <pc:sldMk cId="282763509" sldId="260"/>
            <ac:spMk id="3" creationId="{DC3B32FE-943D-4CB7-955D-F38220FA942C}"/>
          </ac:spMkLst>
        </pc:spChg>
        <pc:spChg chg="add del mod">
          <ac:chgData name="Gian Luca Da Silva Figueiredo" userId="8fbe5815b2824f84" providerId="LiveId" clId="{1C89A97A-94B5-4DCA-A2DD-9E854D575F28}" dt="2020-12-13T14:22:06.917" v="8" actId="6264"/>
          <ac:spMkLst>
            <pc:docMk/>
            <pc:sldMk cId="282763509" sldId="260"/>
            <ac:spMk id="6" creationId="{6D576548-F57F-472C-8EF0-9D0794D1A78F}"/>
          </ac:spMkLst>
        </pc:spChg>
        <pc:spChg chg="add del mod">
          <ac:chgData name="Gian Luca Da Silva Figueiredo" userId="8fbe5815b2824f84" providerId="LiveId" clId="{1C89A97A-94B5-4DCA-A2DD-9E854D575F28}" dt="2020-12-13T14:22:06.917" v="8" actId="6264"/>
          <ac:spMkLst>
            <pc:docMk/>
            <pc:sldMk cId="282763509" sldId="260"/>
            <ac:spMk id="7" creationId="{1FBDBDFB-E8D0-473B-8B3F-543AB362C93A}"/>
          </ac:spMkLst>
        </pc:spChg>
        <pc:spChg chg="add mod ord">
          <ac:chgData name="Gian Luca Da Silva Figueiredo" userId="8fbe5815b2824f84" providerId="LiveId" clId="{1C89A97A-94B5-4DCA-A2DD-9E854D575F28}" dt="2020-12-13T14:24:15.432" v="233" actId="20577"/>
          <ac:spMkLst>
            <pc:docMk/>
            <pc:sldMk cId="282763509" sldId="260"/>
            <ac:spMk id="8" creationId="{9CCBF798-E0BF-4D03-A6BE-60DF3FDDF98A}"/>
          </ac:spMkLst>
        </pc:spChg>
        <pc:picChg chg="add mod ord">
          <ac:chgData name="Gian Luca Da Silva Figueiredo" userId="8fbe5815b2824f84" providerId="LiveId" clId="{1C89A97A-94B5-4DCA-A2DD-9E854D575F28}" dt="2020-12-13T14:22:10.173" v="9" actId="700"/>
          <ac:picMkLst>
            <pc:docMk/>
            <pc:sldMk cId="282763509" sldId="260"/>
            <ac:picMk id="5" creationId="{071AAEA6-5D05-4168-9D1A-A4649A295C26}"/>
          </ac:picMkLst>
        </pc:picChg>
      </pc:sldChg>
      <pc:sldChg chg="new del">
        <pc:chgData name="Gian Luca Da Silva Figueiredo" userId="8fbe5815b2824f84" providerId="LiveId" clId="{1C89A97A-94B5-4DCA-A2DD-9E854D575F28}" dt="2020-12-13T14:30:19.819" v="339" actId="2696"/>
        <pc:sldMkLst>
          <pc:docMk/>
          <pc:sldMk cId="2393232134" sldId="261"/>
        </pc:sldMkLst>
      </pc:sldChg>
      <pc:sldChg chg="modSp new mod">
        <pc:chgData name="Gian Luca Da Silva Figueiredo" userId="8fbe5815b2824f84" providerId="LiveId" clId="{1C89A97A-94B5-4DCA-A2DD-9E854D575F28}" dt="2020-12-13T14:29:10.706" v="338" actId="20577"/>
        <pc:sldMkLst>
          <pc:docMk/>
          <pc:sldMk cId="2172469655" sldId="262"/>
        </pc:sldMkLst>
        <pc:spChg chg="mod">
          <ac:chgData name="Gian Luca Da Silva Figueiredo" userId="8fbe5815b2824f84" providerId="LiveId" clId="{1C89A97A-94B5-4DCA-A2DD-9E854D575F28}" dt="2020-12-13T14:28:28.493" v="334" actId="20577"/>
          <ac:spMkLst>
            <pc:docMk/>
            <pc:sldMk cId="2172469655" sldId="262"/>
            <ac:spMk id="2" creationId="{0FD659DD-1ADA-453B-8D8D-406D53A905D9}"/>
          </ac:spMkLst>
        </pc:spChg>
        <pc:spChg chg="mod">
          <ac:chgData name="Gian Luca Da Silva Figueiredo" userId="8fbe5815b2824f84" providerId="LiveId" clId="{1C89A97A-94B5-4DCA-A2DD-9E854D575F28}" dt="2020-12-13T14:29:10.706" v="338" actId="20577"/>
          <ac:spMkLst>
            <pc:docMk/>
            <pc:sldMk cId="2172469655" sldId="262"/>
            <ac:spMk id="3" creationId="{0C4C579A-AD92-4F1E-AD6D-BC19914F071B}"/>
          </ac:spMkLst>
        </pc:spChg>
      </pc:sldChg>
      <pc:sldChg chg="addSp delSp modSp new mod ord modClrScheme chgLayout">
        <pc:chgData name="Gian Luca Da Silva Figueiredo" userId="8fbe5815b2824f84" providerId="LiveId" clId="{1C89A97A-94B5-4DCA-A2DD-9E854D575F28}" dt="2020-12-13T15:02:40.404" v="397" actId="20577"/>
        <pc:sldMkLst>
          <pc:docMk/>
          <pc:sldMk cId="3970132872" sldId="263"/>
        </pc:sldMkLst>
        <pc:spChg chg="mod ord">
          <ac:chgData name="Gian Luca Da Silva Figueiredo" userId="8fbe5815b2824f84" providerId="LiveId" clId="{1C89A97A-94B5-4DCA-A2DD-9E854D575F28}" dt="2020-12-13T14:41:00.316" v="390" actId="700"/>
          <ac:spMkLst>
            <pc:docMk/>
            <pc:sldMk cId="3970132872" sldId="263"/>
            <ac:spMk id="2" creationId="{AF01DC1D-A640-456E-9183-B296C0D581B3}"/>
          </ac:spMkLst>
        </pc:spChg>
        <pc:spChg chg="add del">
          <ac:chgData name="Gian Luca Da Silva Figueiredo" userId="8fbe5815b2824f84" providerId="LiveId" clId="{1C89A97A-94B5-4DCA-A2DD-9E854D575F28}" dt="2020-12-13T14:40:55.794" v="389" actId="6264"/>
          <ac:spMkLst>
            <pc:docMk/>
            <pc:sldMk cId="3970132872" sldId="263"/>
            <ac:spMk id="3" creationId="{6075A5CD-F807-4AF2-8A8B-F4D018E1A099}"/>
          </ac:spMkLst>
        </pc:spChg>
        <pc:spChg chg="add del mod">
          <ac:chgData name="Gian Luca Da Silva Figueiredo" userId="8fbe5815b2824f84" providerId="LiveId" clId="{1C89A97A-94B5-4DCA-A2DD-9E854D575F28}" dt="2020-12-13T14:40:55.794" v="389" actId="6264"/>
          <ac:spMkLst>
            <pc:docMk/>
            <pc:sldMk cId="3970132872" sldId="263"/>
            <ac:spMk id="6" creationId="{24CFFFA4-FE19-4B63-BC20-88A710EF3E91}"/>
          </ac:spMkLst>
        </pc:spChg>
        <pc:spChg chg="add del mod ord">
          <ac:chgData name="Gian Luca Da Silva Figueiredo" userId="8fbe5815b2824f84" providerId="LiveId" clId="{1C89A97A-94B5-4DCA-A2DD-9E854D575F28}" dt="2020-12-13T14:41:00.316" v="390" actId="700"/>
          <ac:spMkLst>
            <pc:docMk/>
            <pc:sldMk cId="3970132872" sldId="263"/>
            <ac:spMk id="7" creationId="{241937F4-9547-4D9C-BF2F-5EDC2309350D}"/>
          </ac:spMkLst>
        </pc:spChg>
        <pc:spChg chg="add del mod ord">
          <ac:chgData name="Gian Luca Da Silva Figueiredo" userId="8fbe5815b2824f84" providerId="LiveId" clId="{1C89A97A-94B5-4DCA-A2DD-9E854D575F28}" dt="2020-12-13T14:41:02.269" v="391" actId="22"/>
          <ac:spMkLst>
            <pc:docMk/>
            <pc:sldMk cId="3970132872" sldId="263"/>
            <ac:spMk id="8" creationId="{B33AD204-D023-4827-8654-AA80D98A669E}"/>
          </ac:spMkLst>
        </pc:spChg>
        <pc:spChg chg="add mod ord">
          <ac:chgData name="Gian Luca Da Silva Figueiredo" userId="8fbe5815b2824f84" providerId="LiveId" clId="{1C89A97A-94B5-4DCA-A2DD-9E854D575F28}" dt="2020-12-13T15:02:40.404" v="397" actId="20577"/>
          <ac:spMkLst>
            <pc:docMk/>
            <pc:sldMk cId="3970132872" sldId="263"/>
            <ac:spMk id="9" creationId="{CD1AA5B9-FC40-4D4A-BA78-BBEA08511A13}"/>
          </ac:spMkLst>
        </pc:spChg>
        <pc:picChg chg="add del mod ord">
          <ac:chgData name="Gian Luca Da Silva Figueiredo" userId="8fbe5815b2824f84" providerId="LiveId" clId="{1C89A97A-94B5-4DCA-A2DD-9E854D575F28}" dt="2020-12-13T14:40:52.924" v="388" actId="22"/>
          <ac:picMkLst>
            <pc:docMk/>
            <pc:sldMk cId="3970132872" sldId="263"/>
            <ac:picMk id="5" creationId="{76DDC2C2-CBE2-4965-A8DC-4D726C5994C7}"/>
          </ac:picMkLst>
        </pc:picChg>
        <pc:picChg chg="add mod ord">
          <ac:chgData name="Gian Luca Da Silva Figueiredo" userId="8fbe5815b2824f84" providerId="LiveId" clId="{1C89A97A-94B5-4DCA-A2DD-9E854D575F28}" dt="2020-12-13T14:41:06.643" v="393" actId="1076"/>
          <ac:picMkLst>
            <pc:docMk/>
            <pc:sldMk cId="3970132872" sldId="263"/>
            <ac:picMk id="11" creationId="{25772D68-889C-43DC-8835-BCA00318160B}"/>
          </ac:picMkLst>
        </pc:picChg>
      </pc:sldChg>
      <pc:sldChg chg="new del">
        <pc:chgData name="Gian Luca Da Silva Figueiredo" userId="8fbe5815b2824f84" providerId="LiveId" clId="{1C89A97A-94B5-4DCA-A2DD-9E854D575F28}" dt="2020-12-13T14:32:10.578" v="342" actId="2696"/>
        <pc:sldMkLst>
          <pc:docMk/>
          <pc:sldMk cId="2150270493" sldId="264"/>
        </pc:sldMkLst>
      </pc:sldChg>
      <pc:sldChg chg="addSp delSp modSp new mod modAnim">
        <pc:chgData name="Gian Luca Da Silva Figueiredo" userId="8fbe5815b2824f84" providerId="LiveId" clId="{1C89A97A-94B5-4DCA-A2DD-9E854D575F28}" dt="2020-12-13T14:34:50.844" v="362" actId="1076"/>
        <pc:sldMkLst>
          <pc:docMk/>
          <pc:sldMk cId="3537984084" sldId="264"/>
        </pc:sldMkLst>
        <pc:spChg chg="del">
          <ac:chgData name="Gian Luca Da Silva Figueiredo" userId="8fbe5815b2824f84" providerId="LiveId" clId="{1C89A97A-94B5-4DCA-A2DD-9E854D575F28}" dt="2020-12-13T14:32:45.093" v="345" actId="478"/>
          <ac:spMkLst>
            <pc:docMk/>
            <pc:sldMk cId="3537984084" sldId="264"/>
            <ac:spMk id="2" creationId="{651EA6A1-F63D-47C5-8169-48357C0D4527}"/>
          </ac:spMkLst>
        </pc:spChg>
        <pc:spChg chg="del">
          <ac:chgData name="Gian Luca Da Silva Figueiredo" userId="8fbe5815b2824f84" providerId="LiveId" clId="{1C89A97A-94B5-4DCA-A2DD-9E854D575F28}" dt="2020-12-13T14:32:36.967" v="344"/>
          <ac:spMkLst>
            <pc:docMk/>
            <pc:sldMk cId="3537984084" sldId="264"/>
            <ac:spMk id="3" creationId="{67A2CBF3-EEF9-45C6-B418-8F05CB029E71}"/>
          </ac:spMkLst>
        </pc:spChg>
        <pc:spChg chg="del">
          <ac:chgData name="Gian Luca Da Silva Figueiredo" userId="8fbe5815b2824f84" providerId="LiveId" clId="{1C89A97A-94B5-4DCA-A2DD-9E854D575F28}" dt="2020-12-13T14:32:47.215" v="346" actId="478"/>
          <ac:spMkLst>
            <pc:docMk/>
            <pc:sldMk cId="3537984084" sldId="264"/>
            <ac:spMk id="4" creationId="{7064FED0-9666-443E-AC77-ADA00ABA17F9}"/>
          </ac:spMkLst>
        </pc:spChg>
        <pc:picChg chg="add mod">
          <ac:chgData name="Gian Luca Da Silva Figueiredo" userId="8fbe5815b2824f84" providerId="LiveId" clId="{1C89A97A-94B5-4DCA-A2DD-9E854D575F28}" dt="2020-12-13T14:34:50.844" v="362" actId="1076"/>
          <ac:picMkLst>
            <pc:docMk/>
            <pc:sldMk cId="3537984084" sldId="264"/>
            <ac:picMk id="5" creationId="{0241C574-3228-49B2-AAA2-CBC7D9EE4C4C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" TargetMode="External"/><Relationship Id="rId2" Type="http://schemas.openxmlformats.org/officeDocument/2006/relationships/hyperlink" Target="https://github.com/luca16s/PongLua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b.docker.com/_/eclipse-mosquitt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BCA2BB-DDBF-47F9-8EFE-56CF0EBE04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INF-1031 – Trabalho Final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3ABA37-CB05-4E83-993B-A3765A7D0CF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PongLua</a:t>
            </a:r>
          </a:p>
        </p:txBody>
      </p:sp>
    </p:spTree>
    <p:extLst>
      <p:ext uri="{BB962C8B-B14F-4D97-AF65-F5344CB8AC3E}">
        <p14:creationId xmlns:p14="http://schemas.microsoft.com/office/powerpoint/2010/main" val="2985903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18DC70-5B10-4457-9115-41AC028DD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Ideia Inicial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7CF9EE-E60B-44DA-8105-47DDA77D8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Desenvolver um jogo clone do clássico Pong.</a:t>
            </a:r>
          </a:p>
          <a:p>
            <a:r>
              <a:rPr lang="pt-BR" dirty="0"/>
              <a:t>Utilizar o LOVE e o NodeMCU</a:t>
            </a:r>
          </a:p>
          <a:p>
            <a:pPr lvl="1"/>
            <a:r>
              <a:rPr lang="pt-BR" dirty="0"/>
              <a:t>Utilizar o sensor para definir a velocidade da bola.</a:t>
            </a:r>
          </a:p>
          <a:p>
            <a:pPr lvl="1"/>
            <a:r>
              <a:rPr lang="pt-BR" dirty="0"/>
              <a:t>Utilizar botões para movimentar um dos jogadores.</a:t>
            </a:r>
          </a:p>
          <a:p>
            <a:pPr lvl="1"/>
            <a:r>
              <a:rPr lang="pt-BR" dirty="0"/>
              <a:t>Utilizar as luzes para indicar o jogador que fez ponto.</a:t>
            </a:r>
          </a:p>
          <a:p>
            <a:pPr lvl="1"/>
            <a:r>
              <a:rPr lang="pt-BR" dirty="0"/>
              <a:t>Tocar um som sempre que a bola tocar a plataforma ou a parede lateral.</a:t>
            </a:r>
          </a:p>
          <a:p>
            <a:pPr lvl="1"/>
            <a:r>
              <a:rPr lang="pt-BR" dirty="0"/>
              <a:t>Utilizar MQTT para comunicação.</a:t>
            </a:r>
          </a:p>
        </p:txBody>
      </p:sp>
    </p:spTree>
    <p:extLst>
      <p:ext uri="{BB962C8B-B14F-4D97-AF65-F5344CB8AC3E}">
        <p14:creationId xmlns:p14="http://schemas.microsoft.com/office/powerpoint/2010/main" val="141921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60BC55-E895-414A-8F0D-313E50E18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Dificuldades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AB4B670-CB00-41C9-BEC6-C6CB2E8D1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Latência de comunicação com servidor.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925944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7D6BF4-19A3-4C80-8E82-855796664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Docker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877388FD-7627-4E67-8D6D-9880AA13FF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5875" y="1820658"/>
            <a:ext cx="7697274" cy="943107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6BE713E-070E-460E-A9E2-704813DE4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5875" y="2936787"/>
            <a:ext cx="7697274" cy="231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4497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BDCED-7A40-4C22-A0C8-40F83CF6D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Features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071AAEA6-5D05-4168-9D1A-A4649A295C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6200" y="870443"/>
            <a:ext cx="5891213" cy="4642452"/>
          </a:xfr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9CCBF798-E0BF-4D03-A6BE-60DF3FDDF98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Contagem de Pontos.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Acender e apagar LED de acordo com ponto do jogador.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Movimentar um jogador com o Node e outro com o teclado.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Pausar jogo com espaço.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Reiniciar jogo com Enter.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763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01DC1D-A640-456E-9183-B296C0D581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Estrutura do Projeto</a:t>
            </a:r>
          </a:p>
        </p:txBody>
      </p:sp>
      <p:pic>
        <p:nvPicPr>
          <p:cNvPr id="11" name="Espaço Reservado para Conteúdo 10">
            <a:extLst>
              <a:ext uri="{FF2B5EF4-FFF2-40B4-BE49-F238E27FC236}">
                <a16:creationId xmlns:a16="http://schemas.microsoft.com/office/drawing/2014/main" id="{25772D68-889C-43DC-8835-BCA0031816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44331" y="648139"/>
            <a:ext cx="2514951" cy="5087060"/>
          </a:xfrm>
        </p:spPr>
      </p:pic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CD1AA5B9-FC40-4D4A-BA78-BBEA08511A13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70132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2020-12-11 15-37-34">
            <a:hlinkClick r:id="" action="ppaction://media"/>
            <a:extLst>
              <a:ext uri="{FF2B5EF4-FFF2-40B4-BE49-F238E27FC236}">
                <a16:creationId xmlns:a16="http://schemas.microsoft.com/office/drawing/2014/main" id="{0241C574-3228-49B2-AAA2-CBC7D9EE4C4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50393" y="1772444"/>
            <a:ext cx="5891213" cy="3313112"/>
          </a:xfrm>
        </p:spPr>
      </p:pic>
    </p:spTree>
    <p:extLst>
      <p:ext uri="{BB962C8B-B14F-4D97-AF65-F5344CB8AC3E}">
        <p14:creationId xmlns:p14="http://schemas.microsoft.com/office/powerpoint/2010/main" val="3537984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D659DD-1ADA-453B-8D8D-406D53A90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Links e Ferramentas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4C579A-AD92-4F1E-AD6D-BC19914F0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2"/>
              </a:rPr>
              <a:t>PongLua (github.com)</a:t>
            </a:r>
            <a:endParaRPr lang="pt-BR" dirty="0"/>
          </a:p>
          <a:p>
            <a:r>
              <a:rPr lang="en-US" dirty="0">
                <a:hlinkClick r:id="rId3"/>
              </a:rPr>
              <a:t>Docker</a:t>
            </a:r>
            <a:endParaRPr lang="pt-BR" dirty="0"/>
          </a:p>
          <a:p>
            <a:r>
              <a:rPr lang="pt-BR" dirty="0">
                <a:hlinkClick r:id="rId4"/>
              </a:rPr>
              <a:t>Mosquitto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246965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56</TotalTime>
  <Words>130</Words>
  <Application>Microsoft Office PowerPoint</Application>
  <PresentationFormat>Widescreen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1" baseType="lpstr">
      <vt:lpstr>Arial</vt:lpstr>
      <vt:lpstr>Tw Cen MT</vt:lpstr>
      <vt:lpstr>Circuito</vt:lpstr>
      <vt:lpstr>INF-1031 – Trabalho Final</vt:lpstr>
      <vt:lpstr>Ideia Inicial</vt:lpstr>
      <vt:lpstr>Dificuldades</vt:lpstr>
      <vt:lpstr>Docker</vt:lpstr>
      <vt:lpstr>Features</vt:lpstr>
      <vt:lpstr>Estrutura do Projeto</vt:lpstr>
      <vt:lpstr>Apresentação do PowerPoint</vt:lpstr>
      <vt:lpstr>Links e Ferramentas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INF-1031 – Trabalho Final</dc:title>
  <dc:creator>Gian Luca Da Silva Figueiredo</dc:creator>
  <cp:lastModifiedBy>Gian Luca Da Silva Figueiredo</cp:lastModifiedBy>
  <cp:revision>3</cp:revision>
  <dcterms:created xsi:type="dcterms:W3CDTF">2020-12-13T14:06:32Z</dcterms:created>
  <dcterms:modified xsi:type="dcterms:W3CDTF">2020-12-13T15:02:47Z</dcterms:modified>
</cp:coreProperties>
</file>

<file path=docProps/thumbnail.jpeg>
</file>